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115C0F-C891-45D1-8DDA-C081A5A0EE19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FF86B2-6D37-4334-9268-4F22111A0F7F}">
      <dgm:prSet phldrT="[Text]"/>
      <dgm:spPr/>
      <dgm:t>
        <a:bodyPr/>
        <a:lstStyle/>
        <a:p>
          <a:endParaRPr lang="en-US" dirty="0"/>
        </a:p>
      </dgm:t>
    </dgm:pt>
    <dgm:pt modelId="{CF962805-B333-4335-BE2F-E56363D990AA}" type="parTrans" cxnId="{56729B7D-9CC3-4129-B965-EBC1C72C78B4}">
      <dgm:prSet/>
      <dgm:spPr/>
      <dgm:t>
        <a:bodyPr/>
        <a:lstStyle/>
        <a:p>
          <a:endParaRPr lang="en-US"/>
        </a:p>
      </dgm:t>
    </dgm:pt>
    <dgm:pt modelId="{0F9A93B9-8201-4B49-8984-C14F065B9BCD}" type="sibTrans" cxnId="{56729B7D-9CC3-4129-B965-EBC1C72C78B4}">
      <dgm:prSet/>
      <dgm:spPr/>
      <dgm:t>
        <a:bodyPr/>
        <a:lstStyle/>
        <a:p>
          <a:endParaRPr lang="en-US"/>
        </a:p>
      </dgm:t>
    </dgm:pt>
    <dgm:pt modelId="{43C1677E-5EA0-49F1-AB24-3913CB305D20}">
      <dgm:prSet phldrT="[Text]"/>
      <dgm:spPr/>
      <dgm:t>
        <a:bodyPr/>
        <a:lstStyle/>
        <a:p>
          <a:r>
            <a:rPr lang="zh-CN" altLang="en-US" dirty="0"/>
            <a:t>绘制</a:t>
          </a:r>
          <a:r>
            <a:rPr lang="en-US" altLang="zh-CN" dirty="0"/>
            <a:t>mesh</a:t>
          </a:r>
          <a:endParaRPr lang="en-US" dirty="0"/>
        </a:p>
      </dgm:t>
    </dgm:pt>
    <dgm:pt modelId="{A2291208-ECD5-4F4B-ADA4-F113930C4F2F}" type="parTrans" cxnId="{C30A2971-C226-41E9-893B-51572FBE5CE6}">
      <dgm:prSet/>
      <dgm:spPr/>
      <dgm:t>
        <a:bodyPr/>
        <a:lstStyle/>
        <a:p>
          <a:endParaRPr lang="en-US"/>
        </a:p>
      </dgm:t>
    </dgm:pt>
    <dgm:pt modelId="{C19F7BE3-345B-4220-A01E-82D25A8A5CB7}" type="sibTrans" cxnId="{C30A2971-C226-41E9-893B-51572FBE5CE6}">
      <dgm:prSet/>
      <dgm:spPr/>
      <dgm:t>
        <a:bodyPr/>
        <a:lstStyle/>
        <a:p>
          <a:endParaRPr lang="en-US"/>
        </a:p>
      </dgm:t>
    </dgm:pt>
    <dgm:pt modelId="{46E3BC63-A744-4CD9-B765-05DE2A1FDF10}">
      <dgm:prSet phldrT="[Text]"/>
      <dgm:spPr/>
      <dgm:t>
        <a:bodyPr/>
        <a:lstStyle/>
        <a:p>
          <a:r>
            <a:rPr lang="zh-CN" altLang="en-US" dirty="0"/>
            <a:t>挑选着色器</a:t>
          </a:r>
          <a:endParaRPr lang="en-US" dirty="0"/>
        </a:p>
      </dgm:t>
    </dgm:pt>
    <dgm:pt modelId="{3F66DACA-80CB-4EE0-AF73-B306F3BE1E70}" type="sibTrans" cxnId="{AA7263B3-D715-45A9-8F70-BE845E184326}">
      <dgm:prSet/>
      <dgm:spPr/>
      <dgm:t>
        <a:bodyPr/>
        <a:lstStyle/>
        <a:p>
          <a:endParaRPr lang="en-US"/>
        </a:p>
      </dgm:t>
    </dgm:pt>
    <dgm:pt modelId="{48A19C04-7696-41F8-BBC4-C5EA1EEE1FBD}" type="parTrans" cxnId="{AA7263B3-D715-45A9-8F70-BE845E184326}">
      <dgm:prSet/>
      <dgm:spPr/>
      <dgm:t>
        <a:bodyPr/>
        <a:lstStyle/>
        <a:p>
          <a:endParaRPr lang="en-US"/>
        </a:p>
      </dgm:t>
    </dgm:pt>
    <dgm:pt modelId="{3905B06F-4CC6-45B6-9507-C2C8733B047E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C92A4B62-E45A-4918-ACB4-EF6FC2D969FB}" type="sibTrans" cxnId="{F6161378-F367-4E6C-B50F-94848639C56F}">
      <dgm:prSet/>
      <dgm:spPr/>
      <dgm:t>
        <a:bodyPr/>
        <a:lstStyle/>
        <a:p>
          <a:endParaRPr lang="en-US"/>
        </a:p>
      </dgm:t>
    </dgm:pt>
    <dgm:pt modelId="{F7F951A6-D6C8-4537-9203-CB734595F085}" type="parTrans" cxnId="{F6161378-F367-4E6C-B50F-94848639C56F}">
      <dgm:prSet/>
      <dgm:spPr/>
      <dgm:t>
        <a:bodyPr/>
        <a:lstStyle/>
        <a:p>
          <a:endParaRPr lang="en-US"/>
        </a:p>
      </dgm:t>
    </dgm:pt>
    <dgm:pt modelId="{0F24EFB5-0CF8-45B3-A15E-D78A717CE3A8}">
      <dgm:prSet phldrT="[Text]"/>
      <dgm:spPr/>
      <dgm:t>
        <a:bodyPr/>
        <a:lstStyle/>
        <a:p>
          <a:r>
            <a:rPr lang="zh-CN" altLang="en-US" dirty="0"/>
            <a:t>挑选纹理</a:t>
          </a:r>
          <a:endParaRPr lang="en-US" dirty="0"/>
        </a:p>
      </dgm:t>
    </dgm:pt>
    <dgm:pt modelId="{38832C45-A2F2-4178-A1EE-A82A10A2BBBC}" type="sibTrans" cxnId="{758BB8EF-37DA-4C57-94C7-FD0B711B1E46}">
      <dgm:prSet/>
      <dgm:spPr/>
      <dgm:t>
        <a:bodyPr/>
        <a:lstStyle/>
        <a:p>
          <a:endParaRPr lang="en-US"/>
        </a:p>
      </dgm:t>
    </dgm:pt>
    <dgm:pt modelId="{E86ABD02-6C96-44AA-A63E-6745686E9063}" type="parTrans" cxnId="{758BB8EF-37DA-4C57-94C7-FD0B711B1E46}">
      <dgm:prSet/>
      <dgm:spPr/>
      <dgm:t>
        <a:bodyPr/>
        <a:lstStyle/>
        <a:p>
          <a:endParaRPr lang="en-US"/>
        </a:p>
      </dgm:t>
    </dgm:pt>
    <dgm:pt modelId="{2B8877E4-A722-4F8E-AE62-3C6EDCD6A26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E1A9EAF-5A8D-4455-B0A7-9B70770F7EC5}" type="sibTrans" cxnId="{C9AF5B53-2925-44A6-A6AA-F1EF71704B89}">
      <dgm:prSet/>
      <dgm:spPr/>
      <dgm:t>
        <a:bodyPr/>
        <a:lstStyle/>
        <a:p>
          <a:endParaRPr lang="en-US"/>
        </a:p>
      </dgm:t>
    </dgm:pt>
    <dgm:pt modelId="{3F24C8BD-AC91-436C-9341-EBBE7FD3D6F2}" type="parTrans" cxnId="{C9AF5B53-2925-44A6-A6AA-F1EF71704B89}">
      <dgm:prSet/>
      <dgm:spPr/>
      <dgm:t>
        <a:bodyPr/>
        <a:lstStyle/>
        <a:p>
          <a:endParaRPr lang="en-US"/>
        </a:p>
      </dgm:t>
    </dgm:pt>
    <dgm:pt modelId="{C590F16D-ACB6-432C-AF00-DB978F73CE60}" type="pres">
      <dgm:prSet presAssocID="{20115C0F-C891-45D1-8DDA-C081A5A0EE19}" presName="Name0" presStyleCnt="0">
        <dgm:presLayoutVars>
          <dgm:dir/>
          <dgm:animLvl val="lvl"/>
          <dgm:resizeHandles val="exact"/>
        </dgm:presLayoutVars>
      </dgm:prSet>
      <dgm:spPr/>
    </dgm:pt>
    <dgm:pt modelId="{77B2EC14-2523-4C99-BE59-F5C61CBCF9FD}" type="pres">
      <dgm:prSet presAssocID="{12FF86B2-6D37-4334-9268-4F22111A0F7F}" presName="compositeNode" presStyleCnt="0">
        <dgm:presLayoutVars>
          <dgm:bulletEnabled val="1"/>
        </dgm:presLayoutVars>
      </dgm:prSet>
      <dgm:spPr/>
    </dgm:pt>
    <dgm:pt modelId="{BBFF90DB-AE25-4F15-A1DB-61406B45C7E1}" type="pres">
      <dgm:prSet presAssocID="{12FF86B2-6D37-4334-9268-4F22111A0F7F}" presName="bgRect" presStyleLbl="node1" presStyleIdx="0" presStyleCnt="3"/>
      <dgm:spPr/>
    </dgm:pt>
    <dgm:pt modelId="{09B778D0-924D-4251-ADD4-70B0545B4DC4}" type="pres">
      <dgm:prSet presAssocID="{12FF86B2-6D37-4334-9268-4F22111A0F7F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FE2FA0AA-3E63-4BBB-BDEB-85CE3F2831DE}" type="pres">
      <dgm:prSet presAssocID="{12FF86B2-6D37-4334-9268-4F22111A0F7F}" presName="childNode" presStyleLbl="node1" presStyleIdx="0" presStyleCnt="3">
        <dgm:presLayoutVars>
          <dgm:bulletEnabled val="1"/>
        </dgm:presLayoutVars>
      </dgm:prSet>
      <dgm:spPr/>
    </dgm:pt>
    <dgm:pt modelId="{5F3CC324-1869-480E-A060-02764ED5801F}" type="pres">
      <dgm:prSet presAssocID="{0F9A93B9-8201-4B49-8984-C14F065B9BCD}" presName="hSp" presStyleCnt="0"/>
      <dgm:spPr/>
    </dgm:pt>
    <dgm:pt modelId="{A8A448FE-3B43-4827-B6FC-77AE89B8A9ED}" type="pres">
      <dgm:prSet presAssocID="{0F9A93B9-8201-4B49-8984-C14F065B9BCD}" presName="vProcSp" presStyleCnt="0"/>
      <dgm:spPr/>
    </dgm:pt>
    <dgm:pt modelId="{92368953-69E7-42A5-AFC2-1E2E6BEE9476}" type="pres">
      <dgm:prSet presAssocID="{0F9A93B9-8201-4B49-8984-C14F065B9BCD}" presName="vSp1" presStyleCnt="0"/>
      <dgm:spPr/>
    </dgm:pt>
    <dgm:pt modelId="{A5C0C895-74F9-45D7-B0D1-E3548B47DAD6}" type="pres">
      <dgm:prSet presAssocID="{0F9A93B9-8201-4B49-8984-C14F065B9BCD}" presName="simulatedConn" presStyleLbl="solidFgAcc1" presStyleIdx="0" presStyleCnt="2"/>
      <dgm:spPr/>
    </dgm:pt>
    <dgm:pt modelId="{8E4622DB-F08B-4ABA-A37C-F0A5DCEF173B}" type="pres">
      <dgm:prSet presAssocID="{0F9A93B9-8201-4B49-8984-C14F065B9BCD}" presName="vSp2" presStyleCnt="0"/>
      <dgm:spPr/>
    </dgm:pt>
    <dgm:pt modelId="{034280F1-A7FD-44B8-A406-9A27C184E66B}" type="pres">
      <dgm:prSet presAssocID="{0F9A93B9-8201-4B49-8984-C14F065B9BCD}" presName="sibTrans" presStyleCnt="0"/>
      <dgm:spPr/>
    </dgm:pt>
    <dgm:pt modelId="{F9C518FB-F61D-4F1D-967E-3BEFC3364D54}" type="pres">
      <dgm:prSet presAssocID="{3905B06F-4CC6-45B6-9507-C2C8733B047E}" presName="compositeNode" presStyleCnt="0">
        <dgm:presLayoutVars>
          <dgm:bulletEnabled val="1"/>
        </dgm:presLayoutVars>
      </dgm:prSet>
      <dgm:spPr/>
    </dgm:pt>
    <dgm:pt modelId="{A3D464D0-AA14-46EE-8AB6-E9D6F250B8EB}" type="pres">
      <dgm:prSet presAssocID="{3905B06F-4CC6-45B6-9507-C2C8733B047E}" presName="bgRect" presStyleLbl="node1" presStyleIdx="1" presStyleCnt="3"/>
      <dgm:spPr/>
    </dgm:pt>
    <dgm:pt modelId="{9CAB9198-E7FA-4F6A-BFC1-CFBAB20096F1}" type="pres">
      <dgm:prSet presAssocID="{3905B06F-4CC6-45B6-9507-C2C8733B047E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7D55C043-EE01-47B8-AA94-091528A59146}" type="pres">
      <dgm:prSet presAssocID="{3905B06F-4CC6-45B6-9507-C2C8733B047E}" presName="childNode" presStyleLbl="node1" presStyleIdx="1" presStyleCnt="3">
        <dgm:presLayoutVars>
          <dgm:bulletEnabled val="1"/>
        </dgm:presLayoutVars>
      </dgm:prSet>
      <dgm:spPr/>
    </dgm:pt>
    <dgm:pt modelId="{1875DBF2-B3DD-415A-B8F7-808B7E053184}" type="pres">
      <dgm:prSet presAssocID="{C92A4B62-E45A-4918-ACB4-EF6FC2D969FB}" presName="hSp" presStyleCnt="0"/>
      <dgm:spPr/>
    </dgm:pt>
    <dgm:pt modelId="{D6C74DAA-54F7-4462-94E9-A733686BD2A7}" type="pres">
      <dgm:prSet presAssocID="{C92A4B62-E45A-4918-ACB4-EF6FC2D969FB}" presName="vProcSp" presStyleCnt="0"/>
      <dgm:spPr/>
    </dgm:pt>
    <dgm:pt modelId="{6A02F7B9-A39F-4DE0-A66F-F734D072EAD4}" type="pres">
      <dgm:prSet presAssocID="{C92A4B62-E45A-4918-ACB4-EF6FC2D969FB}" presName="vSp1" presStyleCnt="0"/>
      <dgm:spPr/>
    </dgm:pt>
    <dgm:pt modelId="{B8FE1500-CBDE-412C-830E-9BFE05B1C85A}" type="pres">
      <dgm:prSet presAssocID="{C92A4B62-E45A-4918-ACB4-EF6FC2D969FB}" presName="simulatedConn" presStyleLbl="solidFgAcc1" presStyleIdx="1" presStyleCnt="2"/>
      <dgm:spPr/>
    </dgm:pt>
    <dgm:pt modelId="{A423A692-8A41-4A8F-AC14-D4B6B3AA2151}" type="pres">
      <dgm:prSet presAssocID="{C92A4B62-E45A-4918-ACB4-EF6FC2D969FB}" presName="vSp2" presStyleCnt="0"/>
      <dgm:spPr/>
    </dgm:pt>
    <dgm:pt modelId="{01FC9732-DCC6-420E-BAD8-46A071279EE5}" type="pres">
      <dgm:prSet presAssocID="{C92A4B62-E45A-4918-ACB4-EF6FC2D969FB}" presName="sibTrans" presStyleCnt="0"/>
      <dgm:spPr/>
    </dgm:pt>
    <dgm:pt modelId="{9F0D0514-B316-477D-9C59-A0B3A310B31B}" type="pres">
      <dgm:prSet presAssocID="{2B8877E4-A722-4F8E-AE62-3C6EDCD6A26A}" presName="compositeNode" presStyleCnt="0">
        <dgm:presLayoutVars>
          <dgm:bulletEnabled val="1"/>
        </dgm:presLayoutVars>
      </dgm:prSet>
      <dgm:spPr/>
    </dgm:pt>
    <dgm:pt modelId="{13A06EC7-4766-49E5-8069-EFF4FFB706F9}" type="pres">
      <dgm:prSet presAssocID="{2B8877E4-A722-4F8E-AE62-3C6EDCD6A26A}" presName="bgRect" presStyleLbl="node1" presStyleIdx="2" presStyleCnt="3"/>
      <dgm:spPr/>
    </dgm:pt>
    <dgm:pt modelId="{59AB4F24-D683-45D1-A32F-7EA83D01EEA8}" type="pres">
      <dgm:prSet presAssocID="{2B8877E4-A722-4F8E-AE62-3C6EDCD6A26A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323732B2-0022-42A6-BFDB-1A5EAF8D60ED}" type="pres">
      <dgm:prSet presAssocID="{2B8877E4-A722-4F8E-AE62-3C6EDCD6A26A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75F3BA2D-5764-4E47-8930-96F925647A34}" type="presOf" srcId="{3905B06F-4CC6-45B6-9507-C2C8733B047E}" destId="{9CAB9198-E7FA-4F6A-BFC1-CFBAB20096F1}" srcOrd="1" destOrd="0" presId="urn:microsoft.com/office/officeart/2005/8/layout/hProcess7"/>
    <dgm:cxn modelId="{6CA09F41-53D6-4B8D-9ECE-E749A94EB715}" type="presOf" srcId="{12FF86B2-6D37-4334-9268-4F22111A0F7F}" destId="{09B778D0-924D-4251-ADD4-70B0545B4DC4}" srcOrd="1" destOrd="0" presId="urn:microsoft.com/office/officeart/2005/8/layout/hProcess7"/>
    <dgm:cxn modelId="{6FD8E762-04F5-40F6-BBF9-E5A566C5C48F}" type="presOf" srcId="{46E3BC63-A744-4CD9-B765-05DE2A1FDF10}" destId="{FE2FA0AA-3E63-4BBB-BDEB-85CE3F2831DE}" srcOrd="0" destOrd="0" presId="urn:microsoft.com/office/officeart/2005/8/layout/hProcess7"/>
    <dgm:cxn modelId="{575EE54C-5994-451B-A24C-10CB6CB765DA}" type="presOf" srcId="{12FF86B2-6D37-4334-9268-4F22111A0F7F}" destId="{BBFF90DB-AE25-4F15-A1DB-61406B45C7E1}" srcOrd="0" destOrd="0" presId="urn:microsoft.com/office/officeart/2005/8/layout/hProcess7"/>
    <dgm:cxn modelId="{C30A2971-C226-41E9-893B-51572FBE5CE6}" srcId="{2B8877E4-A722-4F8E-AE62-3C6EDCD6A26A}" destId="{43C1677E-5EA0-49F1-AB24-3913CB305D20}" srcOrd="0" destOrd="0" parTransId="{A2291208-ECD5-4F4B-ADA4-F113930C4F2F}" sibTransId="{C19F7BE3-345B-4220-A01E-82D25A8A5CB7}"/>
    <dgm:cxn modelId="{C9AF5B53-2925-44A6-A6AA-F1EF71704B89}" srcId="{20115C0F-C891-45D1-8DDA-C081A5A0EE19}" destId="{2B8877E4-A722-4F8E-AE62-3C6EDCD6A26A}" srcOrd="2" destOrd="0" parTransId="{3F24C8BD-AC91-436C-9341-EBBE7FD3D6F2}" sibTransId="{3E1A9EAF-5A8D-4455-B0A7-9B70770F7EC5}"/>
    <dgm:cxn modelId="{F6161378-F367-4E6C-B50F-94848639C56F}" srcId="{20115C0F-C891-45D1-8DDA-C081A5A0EE19}" destId="{3905B06F-4CC6-45B6-9507-C2C8733B047E}" srcOrd="1" destOrd="0" parTransId="{F7F951A6-D6C8-4537-9203-CB734595F085}" sibTransId="{C92A4B62-E45A-4918-ACB4-EF6FC2D969FB}"/>
    <dgm:cxn modelId="{56729B7D-9CC3-4129-B965-EBC1C72C78B4}" srcId="{20115C0F-C891-45D1-8DDA-C081A5A0EE19}" destId="{12FF86B2-6D37-4334-9268-4F22111A0F7F}" srcOrd="0" destOrd="0" parTransId="{CF962805-B333-4335-BE2F-E56363D990AA}" sibTransId="{0F9A93B9-8201-4B49-8984-C14F065B9BCD}"/>
    <dgm:cxn modelId="{CA76657E-8D08-49EA-AD2C-BCE2ADE8DCD4}" type="presOf" srcId="{2B8877E4-A722-4F8E-AE62-3C6EDCD6A26A}" destId="{59AB4F24-D683-45D1-A32F-7EA83D01EEA8}" srcOrd="1" destOrd="0" presId="urn:microsoft.com/office/officeart/2005/8/layout/hProcess7"/>
    <dgm:cxn modelId="{AA7263B3-D715-45A9-8F70-BE845E184326}" srcId="{12FF86B2-6D37-4334-9268-4F22111A0F7F}" destId="{46E3BC63-A744-4CD9-B765-05DE2A1FDF10}" srcOrd="0" destOrd="0" parTransId="{48A19C04-7696-41F8-BBC4-C5EA1EEE1FBD}" sibTransId="{3F66DACA-80CB-4EE0-AF73-B306F3BE1E70}"/>
    <dgm:cxn modelId="{3C7B9CC9-535C-4D2C-900A-2AADEE4AF719}" type="presOf" srcId="{43C1677E-5EA0-49F1-AB24-3913CB305D20}" destId="{323732B2-0022-42A6-BFDB-1A5EAF8D60ED}" srcOrd="0" destOrd="0" presId="urn:microsoft.com/office/officeart/2005/8/layout/hProcess7"/>
    <dgm:cxn modelId="{08C1DAE3-577E-45D4-82C5-1B1C151424BA}" type="presOf" srcId="{2B8877E4-A722-4F8E-AE62-3C6EDCD6A26A}" destId="{13A06EC7-4766-49E5-8069-EFF4FFB706F9}" srcOrd="0" destOrd="0" presId="urn:microsoft.com/office/officeart/2005/8/layout/hProcess7"/>
    <dgm:cxn modelId="{B79430E8-57C0-4AEB-943C-2B6468BC02F8}" type="presOf" srcId="{3905B06F-4CC6-45B6-9507-C2C8733B047E}" destId="{A3D464D0-AA14-46EE-8AB6-E9D6F250B8EB}" srcOrd="0" destOrd="0" presId="urn:microsoft.com/office/officeart/2005/8/layout/hProcess7"/>
    <dgm:cxn modelId="{201A8CEA-12A7-4D5C-8C55-CBB59DAE74A1}" type="presOf" srcId="{0F24EFB5-0CF8-45B3-A15E-D78A717CE3A8}" destId="{7D55C043-EE01-47B8-AA94-091528A59146}" srcOrd="0" destOrd="0" presId="urn:microsoft.com/office/officeart/2005/8/layout/hProcess7"/>
    <dgm:cxn modelId="{758BB8EF-37DA-4C57-94C7-FD0B711B1E46}" srcId="{3905B06F-4CC6-45B6-9507-C2C8733B047E}" destId="{0F24EFB5-0CF8-45B3-A15E-D78A717CE3A8}" srcOrd="0" destOrd="0" parTransId="{E86ABD02-6C96-44AA-A63E-6745686E9063}" sibTransId="{38832C45-A2F2-4178-A1EE-A82A10A2BBBC}"/>
    <dgm:cxn modelId="{72E901F0-D6FE-4DD7-9CE2-FD66181B5E1B}" type="presOf" srcId="{20115C0F-C891-45D1-8DDA-C081A5A0EE19}" destId="{C590F16D-ACB6-432C-AF00-DB978F73CE60}" srcOrd="0" destOrd="0" presId="urn:microsoft.com/office/officeart/2005/8/layout/hProcess7"/>
    <dgm:cxn modelId="{4334E23F-3A60-4040-8ABD-13BDC3E7A8FC}" type="presParOf" srcId="{C590F16D-ACB6-432C-AF00-DB978F73CE60}" destId="{77B2EC14-2523-4C99-BE59-F5C61CBCF9FD}" srcOrd="0" destOrd="0" presId="urn:microsoft.com/office/officeart/2005/8/layout/hProcess7"/>
    <dgm:cxn modelId="{50E67440-6EA2-4443-85F2-4C99FB1E2AD8}" type="presParOf" srcId="{77B2EC14-2523-4C99-BE59-F5C61CBCF9FD}" destId="{BBFF90DB-AE25-4F15-A1DB-61406B45C7E1}" srcOrd="0" destOrd="0" presId="urn:microsoft.com/office/officeart/2005/8/layout/hProcess7"/>
    <dgm:cxn modelId="{359B6FBB-7EA2-4755-98A5-157BF367E249}" type="presParOf" srcId="{77B2EC14-2523-4C99-BE59-F5C61CBCF9FD}" destId="{09B778D0-924D-4251-ADD4-70B0545B4DC4}" srcOrd="1" destOrd="0" presId="urn:microsoft.com/office/officeart/2005/8/layout/hProcess7"/>
    <dgm:cxn modelId="{4D7FB325-03A5-4CB3-A03E-27DF52EEA52C}" type="presParOf" srcId="{77B2EC14-2523-4C99-BE59-F5C61CBCF9FD}" destId="{FE2FA0AA-3E63-4BBB-BDEB-85CE3F2831DE}" srcOrd="2" destOrd="0" presId="urn:microsoft.com/office/officeart/2005/8/layout/hProcess7"/>
    <dgm:cxn modelId="{D22D89FF-3B5C-4037-AE97-2912AEBE68FE}" type="presParOf" srcId="{C590F16D-ACB6-432C-AF00-DB978F73CE60}" destId="{5F3CC324-1869-480E-A060-02764ED5801F}" srcOrd="1" destOrd="0" presId="urn:microsoft.com/office/officeart/2005/8/layout/hProcess7"/>
    <dgm:cxn modelId="{414ADE7D-73A5-4C4F-9708-02B677FB23E1}" type="presParOf" srcId="{C590F16D-ACB6-432C-AF00-DB978F73CE60}" destId="{A8A448FE-3B43-4827-B6FC-77AE89B8A9ED}" srcOrd="2" destOrd="0" presId="urn:microsoft.com/office/officeart/2005/8/layout/hProcess7"/>
    <dgm:cxn modelId="{CAAEF7B5-D12A-4037-AF15-987169FA8E7D}" type="presParOf" srcId="{A8A448FE-3B43-4827-B6FC-77AE89B8A9ED}" destId="{92368953-69E7-42A5-AFC2-1E2E6BEE9476}" srcOrd="0" destOrd="0" presId="urn:microsoft.com/office/officeart/2005/8/layout/hProcess7"/>
    <dgm:cxn modelId="{BF95F2A8-1A33-4C4F-B2DC-F5AE2C7325FD}" type="presParOf" srcId="{A8A448FE-3B43-4827-B6FC-77AE89B8A9ED}" destId="{A5C0C895-74F9-45D7-B0D1-E3548B47DAD6}" srcOrd="1" destOrd="0" presId="urn:microsoft.com/office/officeart/2005/8/layout/hProcess7"/>
    <dgm:cxn modelId="{8BBBE809-1BBC-4F41-A60A-2D40204C6E00}" type="presParOf" srcId="{A8A448FE-3B43-4827-B6FC-77AE89B8A9ED}" destId="{8E4622DB-F08B-4ABA-A37C-F0A5DCEF173B}" srcOrd="2" destOrd="0" presId="urn:microsoft.com/office/officeart/2005/8/layout/hProcess7"/>
    <dgm:cxn modelId="{EC48528F-1832-4DFF-9363-9DAB42C16977}" type="presParOf" srcId="{C590F16D-ACB6-432C-AF00-DB978F73CE60}" destId="{034280F1-A7FD-44B8-A406-9A27C184E66B}" srcOrd="3" destOrd="0" presId="urn:microsoft.com/office/officeart/2005/8/layout/hProcess7"/>
    <dgm:cxn modelId="{79FCA71C-4BF5-489E-AD25-86BB5544A09C}" type="presParOf" srcId="{C590F16D-ACB6-432C-AF00-DB978F73CE60}" destId="{F9C518FB-F61D-4F1D-967E-3BEFC3364D54}" srcOrd="4" destOrd="0" presId="urn:microsoft.com/office/officeart/2005/8/layout/hProcess7"/>
    <dgm:cxn modelId="{236CFACC-9F16-4F72-8E2B-999A149885C1}" type="presParOf" srcId="{F9C518FB-F61D-4F1D-967E-3BEFC3364D54}" destId="{A3D464D0-AA14-46EE-8AB6-E9D6F250B8EB}" srcOrd="0" destOrd="0" presId="urn:microsoft.com/office/officeart/2005/8/layout/hProcess7"/>
    <dgm:cxn modelId="{A1E01059-9D7F-43CE-A718-F085051806AF}" type="presParOf" srcId="{F9C518FB-F61D-4F1D-967E-3BEFC3364D54}" destId="{9CAB9198-E7FA-4F6A-BFC1-CFBAB20096F1}" srcOrd="1" destOrd="0" presId="urn:microsoft.com/office/officeart/2005/8/layout/hProcess7"/>
    <dgm:cxn modelId="{07682DE5-D326-4503-AC57-0FC44F6656F1}" type="presParOf" srcId="{F9C518FB-F61D-4F1D-967E-3BEFC3364D54}" destId="{7D55C043-EE01-47B8-AA94-091528A59146}" srcOrd="2" destOrd="0" presId="urn:microsoft.com/office/officeart/2005/8/layout/hProcess7"/>
    <dgm:cxn modelId="{A65EC6B7-B906-45E8-B249-829ABB31F2BA}" type="presParOf" srcId="{C590F16D-ACB6-432C-AF00-DB978F73CE60}" destId="{1875DBF2-B3DD-415A-B8F7-808B7E053184}" srcOrd="5" destOrd="0" presId="urn:microsoft.com/office/officeart/2005/8/layout/hProcess7"/>
    <dgm:cxn modelId="{176FFBD4-4BCE-49F8-B1E3-069FAAD2CDA2}" type="presParOf" srcId="{C590F16D-ACB6-432C-AF00-DB978F73CE60}" destId="{D6C74DAA-54F7-4462-94E9-A733686BD2A7}" srcOrd="6" destOrd="0" presId="urn:microsoft.com/office/officeart/2005/8/layout/hProcess7"/>
    <dgm:cxn modelId="{DF32A3D7-D7EA-47BC-8710-5D490B73D08E}" type="presParOf" srcId="{D6C74DAA-54F7-4462-94E9-A733686BD2A7}" destId="{6A02F7B9-A39F-4DE0-A66F-F734D072EAD4}" srcOrd="0" destOrd="0" presId="urn:microsoft.com/office/officeart/2005/8/layout/hProcess7"/>
    <dgm:cxn modelId="{FF4B7081-0AE2-4E99-AFC7-E668797A34AE}" type="presParOf" srcId="{D6C74DAA-54F7-4462-94E9-A733686BD2A7}" destId="{B8FE1500-CBDE-412C-830E-9BFE05B1C85A}" srcOrd="1" destOrd="0" presId="urn:microsoft.com/office/officeart/2005/8/layout/hProcess7"/>
    <dgm:cxn modelId="{D9F98F93-D33F-46FD-8804-9986A5CD8380}" type="presParOf" srcId="{D6C74DAA-54F7-4462-94E9-A733686BD2A7}" destId="{A423A692-8A41-4A8F-AC14-D4B6B3AA2151}" srcOrd="2" destOrd="0" presId="urn:microsoft.com/office/officeart/2005/8/layout/hProcess7"/>
    <dgm:cxn modelId="{B0A98746-12A7-4EBE-BB00-080EC0796980}" type="presParOf" srcId="{C590F16D-ACB6-432C-AF00-DB978F73CE60}" destId="{01FC9732-DCC6-420E-BAD8-46A071279EE5}" srcOrd="7" destOrd="0" presId="urn:microsoft.com/office/officeart/2005/8/layout/hProcess7"/>
    <dgm:cxn modelId="{0D3586E6-49B5-4CD7-AED4-2ABFB0166DDE}" type="presParOf" srcId="{C590F16D-ACB6-432C-AF00-DB978F73CE60}" destId="{9F0D0514-B316-477D-9C59-A0B3A310B31B}" srcOrd="8" destOrd="0" presId="urn:microsoft.com/office/officeart/2005/8/layout/hProcess7"/>
    <dgm:cxn modelId="{476DE897-DD9B-465A-9AE0-C46E9DCF6107}" type="presParOf" srcId="{9F0D0514-B316-477D-9C59-A0B3A310B31B}" destId="{13A06EC7-4766-49E5-8069-EFF4FFB706F9}" srcOrd="0" destOrd="0" presId="urn:microsoft.com/office/officeart/2005/8/layout/hProcess7"/>
    <dgm:cxn modelId="{600882E4-3407-4774-948E-92D657113ABE}" type="presParOf" srcId="{9F0D0514-B316-477D-9C59-A0B3A310B31B}" destId="{59AB4F24-D683-45D1-A32F-7EA83D01EEA8}" srcOrd="1" destOrd="0" presId="urn:microsoft.com/office/officeart/2005/8/layout/hProcess7"/>
    <dgm:cxn modelId="{4957995F-965A-4525-BAB7-FB4B80009341}" type="presParOf" srcId="{9F0D0514-B316-477D-9C59-A0B3A310B31B}" destId="{323732B2-0022-42A6-BFDB-1A5EAF8D60ED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F90DB-AE25-4F15-A1DB-61406B45C7E1}">
      <dsp:nvSpPr>
        <dsp:cNvPr id="0" name=""/>
        <dsp:cNvSpPr/>
      </dsp:nvSpPr>
      <dsp:spPr>
        <a:xfrm>
          <a:off x="277" y="0"/>
          <a:ext cx="1195557" cy="95025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 rot="16200000">
        <a:off x="-269771" y="270049"/>
        <a:ext cx="779210" cy="239111"/>
      </dsp:txXfrm>
    </dsp:sp>
    <dsp:sp modelId="{FE2FA0AA-3E63-4BBB-BDEB-85CE3F2831DE}">
      <dsp:nvSpPr>
        <dsp:cNvPr id="0" name=""/>
        <dsp:cNvSpPr/>
      </dsp:nvSpPr>
      <dsp:spPr>
        <a:xfrm>
          <a:off x="239389" y="0"/>
          <a:ext cx="890690" cy="95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挑选着色器</a:t>
          </a:r>
          <a:endParaRPr lang="en-US" sz="2300" kern="1200" dirty="0"/>
        </a:p>
      </dsp:txBody>
      <dsp:txXfrm>
        <a:off x="239389" y="0"/>
        <a:ext cx="890690" cy="950257"/>
      </dsp:txXfrm>
    </dsp:sp>
    <dsp:sp modelId="{A3D464D0-AA14-46EE-8AB6-E9D6F250B8EB}">
      <dsp:nvSpPr>
        <dsp:cNvPr id="0" name=""/>
        <dsp:cNvSpPr/>
      </dsp:nvSpPr>
      <dsp:spPr>
        <a:xfrm>
          <a:off x="1237679" y="0"/>
          <a:ext cx="1195557" cy="95025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</a:t>
          </a:r>
        </a:p>
      </dsp:txBody>
      <dsp:txXfrm rot="16200000">
        <a:off x="967629" y="270049"/>
        <a:ext cx="779210" cy="239111"/>
      </dsp:txXfrm>
    </dsp:sp>
    <dsp:sp modelId="{A5C0C895-74F9-45D7-B0D1-E3548B47DAD6}">
      <dsp:nvSpPr>
        <dsp:cNvPr id="0" name=""/>
        <dsp:cNvSpPr/>
      </dsp:nvSpPr>
      <dsp:spPr>
        <a:xfrm rot="5400000">
          <a:off x="1173886" y="724324"/>
          <a:ext cx="139541" cy="17933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55C043-EE01-47B8-AA94-091528A59146}">
      <dsp:nvSpPr>
        <dsp:cNvPr id="0" name=""/>
        <dsp:cNvSpPr/>
      </dsp:nvSpPr>
      <dsp:spPr>
        <a:xfrm>
          <a:off x="1476790" y="0"/>
          <a:ext cx="890690" cy="95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挑选纹理</a:t>
          </a:r>
          <a:endParaRPr lang="en-US" sz="2300" kern="1200" dirty="0"/>
        </a:p>
      </dsp:txBody>
      <dsp:txXfrm>
        <a:off x="1476790" y="0"/>
        <a:ext cx="890690" cy="950257"/>
      </dsp:txXfrm>
    </dsp:sp>
    <dsp:sp modelId="{13A06EC7-4766-49E5-8069-EFF4FFB706F9}">
      <dsp:nvSpPr>
        <dsp:cNvPr id="0" name=""/>
        <dsp:cNvSpPr/>
      </dsp:nvSpPr>
      <dsp:spPr>
        <a:xfrm>
          <a:off x="2475081" y="0"/>
          <a:ext cx="1195557" cy="95025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</a:t>
          </a:r>
        </a:p>
      </dsp:txBody>
      <dsp:txXfrm rot="16200000">
        <a:off x="2205031" y="270049"/>
        <a:ext cx="779210" cy="239111"/>
      </dsp:txXfrm>
    </dsp:sp>
    <dsp:sp modelId="{B8FE1500-CBDE-412C-830E-9BFE05B1C85A}">
      <dsp:nvSpPr>
        <dsp:cNvPr id="0" name=""/>
        <dsp:cNvSpPr/>
      </dsp:nvSpPr>
      <dsp:spPr>
        <a:xfrm rot="5400000">
          <a:off x="2411288" y="724324"/>
          <a:ext cx="139541" cy="17933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3732B2-0022-42A6-BFDB-1A5EAF8D60ED}">
      <dsp:nvSpPr>
        <dsp:cNvPr id="0" name=""/>
        <dsp:cNvSpPr/>
      </dsp:nvSpPr>
      <dsp:spPr>
        <a:xfrm>
          <a:off x="2714192" y="0"/>
          <a:ext cx="890690" cy="9502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绘制</a:t>
          </a:r>
          <a:r>
            <a:rPr lang="en-US" altLang="zh-CN" sz="2300" kern="1200" dirty="0"/>
            <a:t>mesh</a:t>
          </a:r>
          <a:endParaRPr lang="en-US" sz="2300" kern="1200" dirty="0"/>
        </a:p>
      </dsp:txBody>
      <dsp:txXfrm>
        <a:off x="2714192" y="0"/>
        <a:ext cx="890690" cy="950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ADEF-AFB5-4A99-8C0D-CBF2DFC38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D46A4-6B85-420F-9D9D-AB26A5481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10DEE-1D7C-458A-BFEB-D95B0F8B8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1F5C-3767-40DF-9048-359EEB35002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FA94B-4699-4E9A-8136-69B95B36F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40A72-6507-45F1-A94F-10A3EFE9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8B40-A9B0-4AAD-8648-7E945DE92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0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AC536-A6B6-4081-A63B-CE7EE5026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4A3016-F0BF-4206-955D-420DEFBAD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44D8F-DF9B-407F-9BC1-21D77EE65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1F5C-3767-40DF-9048-359EEB35002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F1586-058A-4239-9268-EF9BB9355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A4ED2-37AC-4E10-90CE-A122DF75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8B40-A9B0-4AAD-8648-7E945DE92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02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58C5F4-F356-40B9-8005-341FE7576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231A3-7883-4E70-B120-0FA61428B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03A53-1BEB-4500-B5B4-D4E391AEE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1F5C-3767-40DF-9048-359EEB35002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CDE05-A54D-4A7E-8C6E-1B354DA4B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64F86-3653-4FF2-9330-2D58E092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8B40-A9B0-4AAD-8648-7E945DE92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6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1767-539F-4870-91ED-8FD8253E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0EB63-C2BE-43EE-898A-E6B1AF6C5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1E08A-EFFE-42D3-8A7F-B2DA08E0E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1F5C-3767-40DF-9048-359EEB35002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46785-6002-4D48-9D49-70B5E955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A1ADE-7548-4F59-9C11-86F54EB84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8B40-A9B0-4AAD-8648-7E945DE92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4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C879-7ADA-493C-8224-4AF3E88AE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2FD10-5D94-4C6E-ACE3-E4DDA6F13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D9B91-4224-464D-8FE9-493C3CDA4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1F5C-3767-40DF-9048-359EEB35002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2A087-6938-4318-85EF-967F348B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A9E92-473C-4EDB-AA48-05A12531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8B40-A9B0-4AAD-8648-7E945DE92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22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3CBD-528C-4D03-89F6-D79ECE320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09B08-E8B7-4A71-823A-E0CB412E4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1D916-0869-4104-98B8-80E75BE7F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C91C1-D13C-48EC-846F-4D0D61A6D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1F5C-3767-40DF-9048-359EEB35002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EE0EC-090C-40DD-BC0D-0D949FF53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61922-5190-4319-85E1-79573487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8B40-A9B0-4AAD-8648-7E945DE92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01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9B5A-D07C-4E01-800B-58780D107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16C67-E07D-48CF-9321-297DFDE0E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B7B86-8E66-4867-BB0C-C1050D75D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2A3A35-2838-40FB-A8B5-EDBC2D8CC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F8D0DF-02D5-4997-99E4-32EF143ED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B1E9D-1958-42C9-96AF-9AF698404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1F5C-3767-40DF-9048-359EEB35002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E05C8C-20FF-4CA7-B188-653EF02C8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A55ABD-66E2-465B-9655-021267FD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8B40-A9B0-4AAD-8648-7E945DE92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7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D17B0-0AFA-4EEA-BF59-93AF8D40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41FD3C-BD10-41F5-9565-A5E87145B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1F5C-3767-40DF-9048-359EEB35002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DE474-7494-4736-96A4-64420CF0A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BA43F-005B-4BCC-AA6E-015066DA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8B40-A9B0-4AAD-8648-7E945DE92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81DDD-BA64-4F72-B6B5-90D6EEF89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1F5C-3767-40DF-9048-359EEB35002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3003F-5816-41BA-BDAC-19B647AF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8023D-9CE7-4244-9CF5-2E5E57DB0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8B40-A9B0-4AAD-8648-7E945DE92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28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FC4E3-934E-4C7A-946E-F43DB354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EDA7-B60A-4DA4-8D2E-D7489D7BB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C8545-D901-4849-BC15-B5105898A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98AB4-3777-49B3-9C5E-F3FD30025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1F5C-3767-40DF-9048-359EEB35002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37FCD-B538-4F7D-81FE-A3E933F3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7DAD1-8C87-4054-85F9-C70A896F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8B40-A9B0-4AAD-8648-7E945DE92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64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F705-F642-468C-85A9-D8FDB3B0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C88B3C-E37C-411A-B038-B228A08634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6CD05-D9DE-457D-8103-59EBF2226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F526A-A873-49FF-8617-249D0C8A4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1F5C-3767-40DF-9048-359EEB35002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EDE54-9F4D-478D-A86C-2DDF1AA61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0E513-28B0-473D-A5E5-AA4B1DAD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8B40-A9B0-4AAD-8648-7E945DE92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21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5904B9-9CA9-4F5E-9EC7-B6500D740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D1200-C76C-45C9-8A6A-2755B8676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72B6-9DF4-4A4E-AAD5-3073100AC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41F5C-3767-40DF-9048-359EEB350029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10E83-F779-4432-9CF4-23DC271BE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943D3-290A-4F5F-8F69-DF27757FE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08B40-A9B0-4AAD-8648-7E945DE92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6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Data" Target="../diagrams/data1.xml"/><Relationship Id="rId11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AA786C-B8CF-47DB-9419-DC9974F3DAE7}"/>
              </a:ext>
            </a:extLst>
          </p:cNvPr>
          <p:cNvSpPr txBox="1"/>
          <p:nvPr/>
        </p:nvSpPr>
        <p:spPr>
          <a:xfrm>
            <a:off x="97654" y="168676"/>
            <a:ext cx="119227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</a:t>
            </a:r>
            <a:r>
              <a:rPr lang="zh-CN" altLang="en-US" dirty="0"/>
              <a:t>端重构了渲染的结构</a:t>
            </a:r>
            <a:endParaRPr lang="en-US" altLang="zh-CN" dirty="0"/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zh-CN" altLang="en-US" dirty="0"/>
              <a:t>纹理资源和着色器资源剥离渲染物体本身，渲染物体只提供顶点，面，法线信息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zh-CN" altLang="en-US" dirty="0"/>
              <a:t>资源池通过</a:t>
            </a:r>
            <a:r>
              <a:rPr lang="en-US" altLang="zh-CN" dirty="0"/>
              <a:t>map</a:t>
            </a:r>
            <a:r>
              <a:rPr lang="zh-CN" altLang="en-US" dirty="0"/>
              <a:t>存储资源信息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zh-CN" altLang="en-US" dirty="0"/>
              <a:t>示例 </a:t>
            </a:r>
            <a:r>
              <a:rPr lang="en-US" altLang="zh-CN" dirty="0"/>
              <a:t>shader</a:t>
            </a:r>
            <a:r>
              <a:rPr lang="zh-CN" altLang="en-US" dirty="0"/>
              <a:t>资源的加载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177C4-272C-4E7C-8A06-28D4BCB6C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5" y="2144918"/>
            <a:ext cx="4625741" cy="2568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0E8684-2530-485D-8642-8F58DC94F300}"/>
              </a:ext>
            </a:extLst>
          </p:cNvPr>
          <p:cNvSpPr txBox="1"/>
          <p:nvPr/>
        </p:nvSpPr>
        <p:spPr>
          <a:xfrm>
            <a:off x="5379868" y="1819922"/>
            <a:ext cx="267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示例：纹理资源的加载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3BFF4D-8D62-42FD-A4BA-D80294E2AC69}"/>
              </a:ext>
            </a:extLst>
          </p:cNvPr>
          <p:cNvSpPr txBox="1"/>
          <p:nvPr/>
        </p:nvSpPr>
        <p:spPr>
          <a:xfrm>
            <a:off x="171635" y="5184559"/>
            <a:ext cx="4515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加载和编译</a:t>
            </a:r>
            <a:r>
              <a:rPr lang="en-US" altLang="zh-CN" dirty="0"/>
              <a:t>shaders</a:t>
            </a:r>
          </a:p>
          <a:p>
            <a:endParaRPr lang="en-US" dirty="0"/>
          </a:p>
          <a:p>
            <a:r>
              <a:rPr lang="zh-CN" altLang="en-US" dirty="0"/>
              <a:t>将编译好的纹理存在</a:t>
            </a:r>
            <a:r>
              <a:rPr lang="en-US" altLang="zh-CN" dirty="0"/>
              <a:t>map </a:t>
            </a:r>
            <a:r>
              <a:rPr lang="zh-CN" altLang="en-US" dirty="0"/>
              <a:t>里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6A1001-64BD-4027-8883-AA1EB04FDBC2}"/>
              </a:ext>
            </a:extLst>
          </p:cNvPr>
          <p:cNvCxnSpPr>
            <a:cxnSpLocks/>
          </p:cNvCxnSpPr>
          <p:nvPr/>
        </p:nvCxnSpPr>
        <p:spPr>
          <a:xfrm flipH="1">
            <a:off x="497150" y="2707689"/>
            <a:ext cx="1846555" cy="24768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3179F6-E8B8-45E2-BC61-170F8C1A387E}"/>
              </a:ext>
            </a:extLst>
          </p:cNvPr>
          <p:cNvCxnSpPr>
            <a:cxnSpLocks/>
          </p:cNvCxnSpPr>
          <p:nvPr/>
        </p:nvCxnSpPr>
        <p:spPr>
          <a:xfrm>
            <a:off x="2895600" y="3030998"/>
            <a:ext cx="0" cy="2615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9E2E2C9-9544-4E3A-95C9-DADC4120F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023" y="2164892"/>
            <a:ext cx="4900085" cy="7849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206658-63F7-459B-A0DE-06DF88267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023" y="3443690"/>
            <a:ext cx="5677392" cy="8611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FA8F55-52CB-4925-840C-4CFBE8EEE194}"/>
              </a:ext>
            </a:extLst>
          </p:cNvPr>
          <p:cNvSpPr txBox="1"/>
          <p:nvPr/>
        </p:nvSpPr>
        <p:spPr>
          <a:xfrm>
            <a:off x="5637320" y="4927107"/>
            <a:ext cx="4790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RGB888</a:t>
            </a:r>
            <a:r>
              <a:rPr lang="zh-CN" altLang="en-US" dirty="0"/>
              <a:t>纹理加载</a:t>
            </a:r>
            <a:endParaRPr lang="en-US" altLang="zh-CN" dirty="0"/>
          </a:p>
          <a:p>
            <a:r>
              <a:rPr lang="zh-CN" altLang="en-US" dirty="0"/>
              <a:t>天空盒纹理加载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存储纹理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EF0AD0-3A69-4A3C-8517-1BBA6B7C3AD0}"/>
              </a:ext>
            </a:extLst>
          </p:cNvPr>
          <p:cNvCxnSpPr>
            <a:cxnSpLocks/>
          </p:cNvCxnSpPr>
          <p:nvPr/>
        </p:nvCxnSpPr>
        <p:spPr>
          <a:xfrm>
            <a:off x="5977631" y="2473184"/>
            <a:ext cx="0" cy="2615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11614A-C3A1-439D-9AEF-E869BF85F849}"/>
              </a:ext>
            </a:extLst>
          </p:cNvPr>
          <p:cNvCxnSpPr>
            <a:cxnSpLocks/>
          </p:cNvCxnSpPr>
          <p:nvPr/>
        </p:nvCxnSpPr>
        <p:spPr>
          <a:xfrm flipH="1">
            <a:off x="7341833" y="3764132"/>
            <a:ext cx="181992" cy="16542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EB7339-8022-4EA1-81A0-8E366824763B}"/>
              </a:ext>
            </a:extLst>
          </p:cNvPr>
          <p:cNvCxnSpPr>
            <a:cxnSpLocks/>
          </p:cNvCxnSpPr>
          <p:nvPr/>
        </p:nvCxnSpPr>
        <p:spPr>
          <a:xfrm flipH="1">
            <a:off x="6560599" y="4185470"/>
            <a:ext cx="674702" cy="16471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1E01BE-4269-424F-81D4-611997096C25}"/>
              </a:ext>
            </a:extLst>
          </p:cNvPr>
          <p:cNvCxnSpPr>
            <a:cxnSpLocks/>
          </p:cNvCxnSpPr>
          <p:nvPr/>
        </p:nvCxnSpPr>
        <p:spPr>
          <a:xfrm flipH="1">
            <a:off x="6560598" y="2791456"/>
            <a:ext cx="597289" cy="30612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116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F89CBC-EDCE-4525-A63C-20323B060A41}"/>
              </a:ext>
            </a:extLst>
          </p:cNvPr>
          <p:cNvSpPr txBox="1"/>
          <p:nvPr/>
        </p:nvSpPr>
        <p:spPr>
          <a:xfrm>
            <a:off x="62144" y="106532"/>
            <a:ext cx="11851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新的架构的绘制代码</a:t>
            </a:r>
            <a:endParaRPr lang="en-US" altLang="zh-CN" dirty="0"/>
          </a:p>
          <a:p>
            <a:r>
              <a:rPr lang="zh-CN" altLang="en-US" dirty="0"/>
              <a:t>模型的每个</a:t>
            </a:r>
            <a:r>
              <a:rPr lang="en-US" altLang="zh-CN" dirty="0"/>
              <a:t>mesh</a:t>
            </a:r>
            <a:r>
              <a:rPr lang="zh-CN" altLang="en-US" dirty="0"/>
              <a:t>可以使用不同的光照模型，不同的材质纹理，模型，材质， 光照全部分开，每个可以单独处理</a:t>
            </a:r>
            <a:endParaRPr lang="en-US" altLang="zh-CN" dirty="0"/>
          </a:p>
          <a:p>
            <a:r>
              <a:rPr lang="zh-CN" altLang="en-US" dirty="0"/>
              <a:t>示例：画一个眼镜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EC482-80C2-4EA1-AF58-CA7713E3B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80" y="1150575"/>
            <a:ext cx="4130398" cy="1310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63419F-FA83-4BB0-A22B-B99086F59145}"/>
              </a:ext>
            </a:extLst>
          </p:cNvPr>
          <p:cNvSpPr txBox="1"/>
          <p:nvPr/>
        </p:nvSpPr>
        <p:spPr>
          <a:xfrm>
            <a:off x="142382" y="882622"/>
            <a:ext cx="5077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1.</a:t>
            </a:r>
            <a:r>
              <a:rPr lang="zh-CN" altLang="en-US" sz="1400" dirty="0"/>
              <a:t>加载模型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48B9C-011D-48BF-BFD2-A92FE13E1EA1}"/>
              </a:ext>
            </a:extLst>
          </p:cNvPr>
          <p:cNvSpPr txBox="1"/>
          <p:nvPr/>
        </p:nvSpPr>
        <p:spPr>
          <a:xfrm>
            <a:off x="142382" y="2443542"/>
            <a:ext cx="5077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2.</a:t>
            </a:r>
            <a:r>
              <a:rPr lang="zh-CN" altLang="en-US" sz="1200" dirty="0"/>
              <a:t>循环内绘制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EAB026-D508-484A-A775-F6DFFE775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80" y="2659173"/>
            <a:ext cx="5646909" cy="409229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05721F-53C2-4F5B-8007-492BFBF1DCE4}"/>
              </a:ext>
            </a:extLst>
          </p:cNvPr>
          <p:cNvCxnSpPr>
            <a:cxnSpLocks/>
          </p:cNvCxnSpPr>
          <p:nvPr/>
        </p:nvCxnSpPr>
        <p:spPr>
          <a:xfrm>
            <a:off x="4953740" y="2905127"/>
            <a:ext cx="1142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6CEED3-10FB-49F0-9C71-792211E90AD3}"/>
              </a:ext>
            </a:extLst>
          </p:cNvPr>
          <p:cNvCxnSpPr>
            <a:cxnSpLocks/>
          </p:cNvCxnSpPr>
          <p:nvPr/>
        </p:nvCxnSpPr>
        <p:spPr>
          <a:xfrm>
            <a:off x="5063231" y="6384527"/>
            <a:ext cx="1032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B4C2FD-71EB-4AAC-A7FF-D36CD9F94CAD}"/>
              </a:ext>
            </a:extLst>
          </p:cNvPr>
          <p:cNvCxnSpPr>
            <a:cxnSpLocks/>
          </p:cNvCxnSpPr>
          <p:nvPr/>
        </p:nvCxnSpPr>
        <p:spPr>
          <a:xfrm flipV="1">
            <a:off x="5067670" y="5550091"/>
            <a:ext cx="1028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F6A366-72F7-447B-A1EB-F7AC0ECAB374}"/>
              </a:ext>
            </a:extLst>
          </p:cNvPr>
          <p:cNvCxnSpPr>
            <a:cxnSpLocks/>
          </p:cNvCxnSpPr>
          <p:nvPr/>
        </p:nvCxnSpPr>
        <p:spPr>
          <a:xfrm>
            <a:off x="5063231" y="3325661"/>
            <a:ext cx="1032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105EBD-8133-4D9E-9DB5-F60A79DCBECE}"/>
              </a:ext>
            </a:extLst>
          </p:cNvPr>
          <p:cNvCxnSpPr>
            <a:cxnSpLocks/>
          </p:cNvCxnSpPr>
          <p:nvPr/>
        </p:nvCxnSpPr>
        <p:spPr>
          <a:xfrm flipV="1">
            <a:off x="5063231" y="5962837"/>
            <a:ext cx="10327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156701-DE2D-4E87-9B49-08B1883F1133}"/>
              </a:ext>
            </a:extLst>
          </p:cNvPr>
          <p:cNvCxnSpPr>
            <a:cxnSpLocks/>
          </p:cNvCxnSpPr>
          <p:nvPr/>
        </p:nvCxnSpPr>
        <p:spPr>
          <a:xfrm>
            <a:off x="5064710" y="4348579"/>
            <a:ext cx="1031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9909D6-B302-434C-A717-FBE7E697C66A}"/>
              </a:ext>
            </a:extLst>
          </p:cNvPr>
          <p:cNvCxnSpPr>
            <a:cxnSpLocks/>
          </p:cNvCxnSpPr>
          <p:nvPr/>
        </p:nvCxnSpPr>
        <p:spPr>
          <a:xfrm flipV="1">
            <a:off x="5063231" y="5061752"/>
            <a:ext cx="10327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2AAC8F7-785B-41E5-B79B-7D9273F7BDC3}"/>
              </a:ext>
            </a:extLst>
          </p:cNvPr>
          <p:cNvSpPr txBox="1"/>
          <p:nvPr/>
        </p:nvSpPr>
        <p:spPr>
          <a:xfrm>
            <a:off x="6096000" y="2750830"/>
            <a:ext cx="3364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Shader</a:t>
            </a:r>
            <a:r>
              <a:rPr lang="zh-CN" altLang="en-US" sz="1200" dirty="0"/>
              <a:t>池中选取着色器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243A5A-1E6E-4D1C-ADF4-F7A91CC8E573}"/>
              </a:ext>
            </a:extLst>
          </p:cNvPr>
          <p:cNvSpPr txBox="1"/>
          <p:nvPr/>
        </p:nvSpPr>
        <p:spPr>
          <a:xfrm>
            <a:off x="6096000" y="3201819"/>
            <a:ext cx="3364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纹理池中选取纹理 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03DCA-42EE-4F7D-A1D0-2AB549B4F53C}"/>
              </a:ext>
            </a:extLst>
          </p:cNvPr>
          <p:cNvSpPr txBox="1"/>
          <p:nvPr/>
        </p:nvSpPr>
        <p:spPr>
          <a:xfrm>
            <a:off x="6096000" y="5810317"/>
            <a:ext cx="3364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Shader</a:t>
            </a:r>
            <a:r>
              <a:rPr lang="zh-CN" altLang="en-US" sz="1200" dirty="0"/>
              <a:t>池中选取着色器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913D5C-1B79-4C10-8A08-62CCB9F9F313}"/>
              </a:ext>
            </a:extLst>
          </p:cNvPr>
          <p:cNvSpPr txBox="1"/>
          <p:nvPr/>
        </p:nvSpPr>
        <p:spPr>
          <a:xfrm>
            <a:off x="6096000" y="5408556"/>
            <a:ext cx="3364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纹理池中选取纹理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9A595D-C9DF-4A33-BF3B-3F06E54FCD64}"/>
              </a:ext>
            </a:extLst>
          </p:cNvPr>
          <p:cNvSpPr txBox="1"/>
          <p:nvPr/>
        </p:nvSpPr>
        <p:spPr>
          <a:xfrm>
            <a:off x="6096000" y="4923748"/>
            <a:ext cx="3364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配置着色器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3A8A6A-2A58-4185-87E7-9C8BF5657A3F}"/>
              </a:ext>
            </a:extLst>
          </p:cNvPr>
          <p:cNvSpPr txBox="1"/>
          <p:nvPr/>
        </p:nvSpPr>
        <p:spPr>
          <a:xfrm>
            <a:off x="6096000" y="4220327"/>
            <a:ext cx="3364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Shader</a:t>
            </a:r>
            <a:r>
              <a:rPr lang="zh-CN" altLang="en-US" sz="1200" dirty="0"/>
              <a:t>池中选取着色器</a:t>
            </a:r>
            <a:endParaRPr lang="en-US" sz="12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4EBBEC-73C5-47A1-9E4D-7E76FF8205F3}"/>
              </a:ext>
            </a:extLst>
          </p:cNvPr>
          <p:cNvCxnSpPr>
            <a:cxnSpLocks/>
          </p:cNvCxnSpPr>
          <p:nvPr/>
        </p:nvCxnSpPr>
        <p:spPr>
          <a:xfrm>
            <a:off x="5783802" y="3876583"/>
            <a:ext cx="3121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D38A85-9BCD-467D-BDF6-5397246D1FD4}"/>
              </a:ext>
            </a:extLst>
          </p:cNvPr>
          <p:cNvCxnSpPr>
            <a:cxnSpLocks/>
          </p:cNvCxnSpPr>
          <p:nvPr/>
        </p:nvCxnSpPr>
        <p:spPr>
          <a:xfrm flipV="1">
            <a:off x="5063231" y="5754946"/>
            <a:ext cx="10327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197D850-2CCA-445B-8143-E6813CC3B868}"/>
              </a:ext>
            </a:extLst>
          </p:cNvPr>
          <p:cNvSpPr txBox="1"/>
          <p:nvPr/>
        </p:nvSpPr>
        <p:spPr>
          <a:xfrm>
            <a:off x="6096000" y="5613493"/>
            <a:ext cx="3364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画镜片（第二个面）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B5E220-8B7D-4D3A-B9C8-B67C2F8D1AD5}"/>
              </a:ext>
            </a:extLst>
          </p:cNvPr>
          <p:cNvSpPr txBox="1"/>
          <p:nvPr/>
        </p:nvSpPr>
        <p:spPr>
          <a:xfrm>
            <a:off x="6096000" y="6217476"/>
            <a:ext cx="3364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纹理池中选取纹理 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2DF1E6-3C48-40BB-8783-5C7550A1A3AB}"/>
              </a:ext>
            </a:extLst>
          </p:cNvPr>
          <p:cNvSpPr txBox="1"/>
          <p:nvPr/>
        </p:nvSpPr>
        <p:spPr>
          <a:xfrm>
            <a:off x="6096000" y="3731989"/>
            <a:ext cx="3364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配置物体几何参数</a:t>
            </a:r>
            <a:endParaRPr lang="en-US" sz="12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DFAA183-4311-4E3F-89DB-0FD01E1A9232}"/>
              </a:ext>
            </a:extLst>
          </p:cNvPr>
          <p:cNvCxnSpPr>
            <a:cxnSpLocks/>
          </p:cNvCxnSpPr>
          <p:nvPr/>
        </p:nvCxnSpPr>
        <p:spPr>
          <a:xfrm>
            <a:off x="4727359" y="4105632"/>
            <a:ext cx="13686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77F8AF9-1393-487C-B5E3-F6E7B7A7151F}"/>
              </a:ext>
            </a:extLst>
          </p:cNvPr>
          <p:cNvSpPr txBox="1"/>
          <p:nvPr/>
        </p:nvSpPr>
        <p:spPr>
          <a:xfrm>
            <a:off x="6096000" y="3982253"/>
            <a:ext cx="3364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画镜框（第一个面）</a:t>
            </a:r>
            <a:endParaRPr lang="en-US" sz="12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088F4E-EB1E-44EA-90CC-42AA47098597}"/>
              </a:ext>
            </a:extLst>
          </p:cNvPr>
          <p:cNvCxnSpPr>
            <a:cxnSpLocks/>
          </p:cNvCxnSpPr>
          <p:nvPr/>
        </p:nvCxnSpPr>
        <p:spPr>
          <a:xfrm flipV="1">
            <a:off x="5063231" y="6581352"/>
            <a:ext cx="10327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CB5BC26-3EC7-4929-B553-377EBFE7B70E}"/>
              </a:ext>
            </a:extLst>
          </p:cNvPr>
          <p:cNvSpPr txBox="1"/>
          <p:nvPr/>
        </p:nvSpPr>
        <p:spPr>
          <a:xfrm>
            <a:off x="6096000" y="6448140"/>
            <a:ext cx="3364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画镜片（第三个面）</a:t>
            </a:r>
            <a:endParaRPr lang="en-US" sz="1200" dirty="0"/>
          </a:p>
        </p:txBody>
      </p:sp>
      <p:graphicFrame>
        <p:nvGraphicFramePr>
          <p:cNvPr id="45" name="Diagram 44">
            <a:extLst>
              <a:ext uri="{FF2B5EF4-FFF2-40B4-BE49-F238E27FC236}">
                <a16:creationId xmlns:a16="http://schemas.microsoft.com/office/drawing/2014/main" id="{EB494A5C-1000-47FD-9BFC-F2C9B1C5F2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774912"/>
              </p:ext>
            </p:extLst>
          </p:nvPr>
        </p:nvGraphicFramePr>
        <p:xfrm>
          <a:off x="5490839" y="1374853"/>
          <a:ext cx="3670916" cy="950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" name="2019-11-03 21-35-52">
            <a:hlinkClick r:id="" action="ppaction://media"/>
            <a:extLst>
              <a:ext uri="{FF2B5EF4-FFF2-40B4-BE49-F238E27FC236}">
                <a16:creationId xmlns:a16="http://schemas.microsoft.com/office/drawing/2014/main" id="{5A53617C-6B99-4440-BF84-F180D69559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-2" r="34918" b="11965"/>
          <a:stretch/>
        </p:blipFill>
        <p:spPr>
          <a:xfrm>
            <a:off x="7968547" y="2582041"/>
            <a:ext cx="420624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5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CFFB7B-C703-462C-960F-2B340044F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19" y="1995098"/>
            <a:ext cx="1653683" cy="10745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0543A6-880E-4EB5-AA10-CFBBE116B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335" y="216187"/>
            <a:ext cx="2080440" cy="495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94120F-B762-4DF9-8058-2CBAC3FEB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335" y="880320"/>
            <a:ext cx="1844200" cy="533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DD850E-405A-4DF4-A9C6-785B190DA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335" y="1626441"/>
            <a:ext cx="1668925" cy="495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5A43DE-CEB1-4B05-801F-62D365266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0335" y="2334459"/>
            <a:ext cx="2164268" cy="2461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F96CA-4595-4E90-A4FD-BF01A6191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0335" y="5008607"/>
            <a:ext cx="2019475" cy="1600339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2414931A-D481-4353-A038-A31B839ED871}"/>
              </a:ext>
            </a:extLst>
          </p:cNvPr>
          <p:cNvCxnSpPr>
            <a:stCxn id="2" idx="0"/>
          </p:cNvCxnSpPr>
          <p:nvPr/>
        </p:nvCxnSpPr>
        <p:spPr>
          <a:xfrm rot="5400000" flipH="1" flipV="1">
            <a:off x="1038396" y="334683"/>
            <a:ext cx="1684380" cy="1636451"/>
          </a:xfrm>
          <a:prstGeom prst="curvedConnector3">
            <a:avLst>
              <a:gd name="adj1" fmla="val 9743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B197710-ED67-4C33-A6A4-B385A11DC74C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214760" y="1147043"/>
            <a:ext cx="1115575" cy="109109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D2A61E4-E2AA-4147-9FE3-02027909954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214760" y="1874113"/>
            <a:ext cx="1115575" cy="556499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E465FDE7-BE37-4F6C-B8B9-7C260943916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214762" y="2607845"/>
            <a:ext cx="1115573" cy="95735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4F43BE5-0912-4372-8EBC-4AA46204ED8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2077" y="3174125"/>
            <a:ext cx="2362173" cy="1534413"/>
          </a:xfrm>
          <a:prstGeom prst="curvedConnector3">
            <a:avLst>
              <a:gd name="adj1" fmla="val 10111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57A122C-22A6-4D4C-B641-E35E54A600E3}"/>
              </a:ext>
            </a:extLst>
          </p:cNvPr>
          <p:cNvSpPr txBox="1"/>
          <p:nvPr/>
        </p:nvSpPr>
        <p:spPr>
          <a:xfrm>
            <a:off x="5255581" y="216187"/>
            <a:ext cx="392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</a:t>
            </a:r>
            <a:r>
              <a:rPr lang="zh-CN" altLang="en-US" sz="1400" dirty="0"/>
              <a:t>部分，输出相机参数，目前只有</a:t>
            </a:r>
            <a:r>
              <a:rPr lang="en-US" altLang="zh-CN" sz="1400" dirty="0"/>
              <a:t>ARUCO</a:t>
            </a:r>
            <a:r>
              <a:rPr lang="zh-CN" altLang="en-US" sz="1400" dirty="0"/>
              <a:t>算法，后期可加入人脸部分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0D0DB1-9ABE-4F69-B806-24D1A927AB92}"/>
              </a:ext>
            </a:extLst>
          </p:cNvPr>
          <p:cNvSpPr txBox="1"/>
          <p:nvPr/>
        </p:nvSpPr>
        <p:spPr>
          <a:xfrm>
            <a:off x="5246704" y="968205"/>
            <a:ext cx="3923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资源部分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EDC5A8-0F02-4165-B910-A2451820D3EF}"/>
              </a:ext>
            </a:extLst>
          </p:cNvPr>
          <p:cNvSpPr txBox="1"/>
          <p:nvPr/>
        </p:nvSpPr>
        <p:spPr>
          <a:xfrm>
            <a:off x="5331781" y="3429000"/>
            <a:ext cx="3923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渲染部分（骨骼部分尚未放入）</a:t>
            </a:r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87F0B7-BF9B-45E0-BC85-D5847AE936F4}"/>
              </a:ext>
            </a:extLst>
          </p:cNvPr>
          <p:cNvSpPr txBox="1"/>
          <p:nvPr/>
        </p:nvSpPr>
        <p:spPr>
          <a:xfrm>
            <a:off x="5255581" y="1720223"/>
            <a:ext cx="3923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存放</a:t>
            </a:r>
            <a:r>
              <a:rPr lang="en-US" altLang="zh-CN" sz="1400" dirty="0" err="1"/>
              <a:t>fbx</a:t>
            </a:r>
            <a:r>
              <a:rPr lang="zh-CN" altLang="en-US" sz="1400" dirty="0"/>
              <a:t>模型（刚体和骨骼）</a:t>
            </a:r>
            <a:endParaRPr 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D6A744-1A38-401E-B6FB-9F7096DEC20E}"/>
              </a:ext>
            </a:extLst>
          </p:cNvPr>
          <p:cNvSpPr txBox="1"/>
          <p:nvPr/>
        </p:nvSpPr>
        <p:spPr>
          <a:xfrm>
            <a:off x="5255581" y="5500999"/>
            <a:ext cx="3923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存放着色器代码（目前光照模型只有两个）后期逐渐放入就行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E44AD8-9F2F-4330-A7F4-F98CE67D511B}"/>
              </a:ext>
            </a:extLst>
          </p:cNvPr>
          <p:cNvSpPr txBox="1"/>
          <p:nvPr/>
        </p:nvSpPr>
        <p:spPr>
          <a:xfrm>
            <a:off x="97654" y="0"/>
            <a:ext cx="11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工程结构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579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CE4B4D-3C3A-460E-812A-E068487DEC54}"/>
              </a:ext>
            </a:extLst>
          </p:cNvPr>
          <p:cNvSpPr txBox="1"/>
          <p:nvPr/>
        </p:nvSpPr>
        <p:spPr>
          <a:xfrm>
            <a:off x="142043" y="195309"/>
            <a:ext cx="112835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其他：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1.Vface</a:t>
            </a:r>
            <a:r>
              <a:rPr lang="zh-CN" altLang="en-US" dirty="0"/>
              <a:t>的重构，加入</a:t>
            </a:r>
            <a:r>
              <a:rPr lang="en-US" altLang="zh-CN" dirty="0"/>
              <a:t>C++</a:t>
            </a:r>
            <a:r>
              <a:rPr lang="zh-CN" altLang="en-US" dirty="0"/>
              <a:t>端渲染，加入</a:t>
            </a:r>
            <a:r>
              <a:rPr lang="en-US" altLang="zh-CN" dirty="0"/>
              <a:t>VCAP</a:t>
            </a:r>
            <a:r>
              <a:rPr lang="zh-CN" altLang="en-US" dirty="0"/>
              <a:t>支持。目前编译成功，但是程序运行几秒会闪退，正在排查原因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排查了骨骼动画和美工端的问题，查找刚体动画资料（正在调研）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37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292</Words>
  <Application>Microsoft Office PowerPoint</Application>
  <PresentationFormat>Widescreen</PresentationFormat>
  <Paragraphs>48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Yicheng Li</dc:creator>
  <cp:lastModifiedBy>Yicheng Li</cp:lastModifiedBy>
  <cp:revision>11</cp:revision>
  <dcterms:created xsi:type="dcterms:W3CDTF">2019-11-03T08:33:31Z</dcterms:created>
  <dcterms:modified xsi:type="dcterms:W3CDTF">2019-11-03T14:09:00Z</dcterms:modified>
</cp:coreProperties>
</file>